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gif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40"/>
            <a:ext cx="10515600" cy="5924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4780478"/>
            <a:ext cx="2360612" cy="148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B0F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017164"/>
            <a:ext cx="2435469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R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m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e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d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s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L="342900" marR="0" lvl="0" indent="-342900" fontAlgn="base">
              <a:spcBef>
                <a:spcPts val="0"/>
              </a:spcBef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recyclable data is nice to have future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772878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Requirements/Goals/Constraints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104898" y="3319240"/>
            <a:ext cx="3181612" cy="774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Inductive 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Ultrasonic Sensor         Proximity                   Sensor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Sensor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48744" y="3308899"/>
            <a:ext cx="2769586" cy="701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12734"/>
            <a:ext cx="2699238" cy="1792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C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n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l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u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i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  <a:endParaRPr lang="en-US" sz="7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650" dirty="0">
                <a:ea typeface="Times New Roman" panose="02020603050405020304" pitchFamily="18" charset="0"/>
              </a:rPr>
              <a:t> 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65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  <a:endParaRPr lang="en-US" sz="700" dirty="0"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Supports metal  detection to avoid intermixing with trash and provides recycle opportunity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The device is very user friendly - displays a LCD message  and buzzer to prompt user  to recycle the item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940776" y="2367475"/>
            <a:ext cx="2332895" cy="898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O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3227849" y="1828800"/>
            <a:ext cx="2852080" cy="1545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6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We considered 3 solution approaches and shortlisted option - Designed a device to identify recyclable items thrown into a trash bin with a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Implement above 3 modules.</a:t>
            </a:r>
            <a:endParaRPr lang="en-US" sz="65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148746" y="1768395"/>
            <a:ext cx="2796768" cy="1528356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dirty="0"/>
              <a:t> 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6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7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700" b="1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650" dirty="0">
                <a:cs typeface="Times New Roman" panose="02020603050405020304" pitchFamily="18" charset="0"/>
              </a:rPr>
              <a:t>The key strength of the current prototype model is uniqueness of the product to deliver various capabilities like metal detection, LCD display and auto lid open/close.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60259"/>
            <a:ext cx="2435469" cy="1660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G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r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p</a:t>
            </a: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h</a:t>
            </a:r>
            <a:r>
              <a:rPr lang="en-US" sz="1200" b="1" dirty="0">
                <a:solidFill>
                  <a:srgbClr val="E36C0A"/>
                </a:solidFill>
                <a:ea typeface="Calibri" panose="020F0502020204030204" pitchFamily="34" charset="0"/>
              </a:rPr>
              <a:t>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924786" y="557939"/>
            <a:ext cx="2360612" cy="1717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2013 EPA(Environmental Protection Agency)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product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672981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6th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574263"/>
            <a:ext cx="2435469" cy="1603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F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a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c</a:t>
            </a:r>
            <a:r>
              <a:rPr lang="en-US" sz="1200" b="1" dirty="0">
                <a:solidFill>
                  <a:srgbClr val="92D050"/>
                </a:solidFill>
                <a:ea typeface="Calibri" panose="020F0502020204030204" pitchFamily="34" charset="0"/>
              </a:rPr>
              <a:t>t</a:t>
            </a:r>
            <a:r>
              <a:rPr lang="en-US" sz="1200" b="1" dirty="0">
                <a:solidFill>
                  <a:srgbClr val="C00000"/>
                </a:solidFill>
                <a:ea typeface="Calibri" panose="020F0502020204030204" pitchFamily="34" charset="0"/>
              </a:rPr>
              <a:t>s</a:t>
            </a:r>
          </a:p>
          <a:p>
            <a:pPr>
              <a:spcBef>
                <a:spcPts val="0"/>
              </a:spcBef>
            </a:pP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5" y="904664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36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39" y="1893547"/>
            <a:ext cx="601072" cy="3516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148" y="4961968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517" y="4975130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5260" y="5983566"/>
            <a:ext cx="568902" cy="342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04A7E5-DE35-4104-BC6A-8E5EB14D8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9336" y="3181080"/>
            <a:ext cx="344619" cy="344619"/>
          </a:xfrm>
          <a:prstGeom prst="rect">
            <a:avLst/>
          </a:prstGeom>
        </p:spPr>
      </p:pic>
      <p:pic>
        <p:nvPicPr>
          <p:cNvPr id="58" name="Picture 57" descr="fact_checks_optf.jpg">
            <a:extLst>
              <a:ext uri="{FF2B5EF4-FFF2-40B4-BE49-F238E27FC236}">
                <a16:creationId xmlns:a16="http://schemas.microsoft.com/office/drawing/2014/main" id="{15DF9CA0-7CCF-4F25-AE3E-8BA97013491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9531" y="668360"/>
            <a:ext cx="486712" cy="26696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9021" y="954790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2030" y="1258192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993428" y="1553205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002540" y="1811866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370505" y="1966543"/>
            <a:ext cx="271745" cy="176606"/>
          </a:xfrm>
          <a:prstGeom prst="rect">
            <a:avLst/>
          </a:prstGeom>
        </p:spPr>
      </p:pic>
      <p:pic>
        <p:nvPicPr>
          <p:cNvPr id="75" name="Picture 74" descr="R3 Efficiency.JPG">
            <a:extLst>
              <a:ext uri="{FF2B5EF4-FFF2-40B4-BE49-F238E27FC236}">
                <a16:creationId xmlns:a16="http://schemas.microsoft.com/office/drawing/2014/main" id="{E8C2DF36-9057-445D-800B-7C585A307F6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9642250" y="2178317"/>
            <a:ext cx="793653" cy="515418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78" y="908449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4938826" y="1929788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P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r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o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c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e</a:t>
            </a:r>
            <a:r>
              <a:rPr lang="en-US" sz="1200" u="sng" dirty="0">
                <a:solidFill>
                  <a:srgbClr val="FF99CC"/>
                </a:solidFill>
                <a:ea typeface="Calibri" panose="020F0502020204030204" pitchFamily="34" charset="0"/>
              </a:rPr>
              <a:t>s</a:t>
            </a: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48227C-5984-4FC9-A4EB-50A24D3A66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75477" y="484444"/>
            <a:ext cx="331658" cy="280274"/>
          </a:xfrm>
          <a:prstGeom prst="rect">
            <a:avLst/>
          </a:prstGeom>
        </p:spPr>
      </p:pic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7CCFB17-2954-4B11-AD9E-75A08CA11E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68940" y="5941277"/>
            <a:ext cx="331658" cy="2802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B83686F-696D-472C-BA6A-6307238E31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38057" y="542600"/>
            <a:ext cx="331658" cy="28027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038057" y="5931797"/>
            <a:ext cx="331658" cy="304253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09" y="349175"/>
            <a:ext cx="1096226" cy="3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936128" y="487795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736480" y="321787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3164" y="5301918"/>
            <a:ext cx="968390" cy="7248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3155" y="5256115"/>
            <a:ext cx="568330" cy="75416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73923" y="5300344"/>
            <a:ext cx="1085004" cy="693571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526379" y="5941277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Reduce landfills, use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400" b="1" baseline="300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device, </a:t>
            </a:r>
            <a:r>
              <a:rPr lang="en-US" sz="14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save the environment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89977" y="4036218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5298" y="522363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5"/>
          <a:stretch>
            <a:fillRect/>
          </a:stretch>
        </p:blipFill>
        <p:spPr>
          <a:xfrm>
            <a:off x="3532688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30938" y="3632094"/>
            <a:ext cx="541368" cy="423721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92720" y="3678456"/>
            <a:ext cx="262760" cy="452109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24601" y="3620367"/>
            <a:ext cx="479998" cy="46130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56173" y="3591221"/>
            <a:ext cx="443985" cy="346464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3383" y="3571053"/>
            <a:ext cx="438544" cy="374201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53625" y="3625250"/>
            <a:ext cx="510345" cy="46055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32"/>
          <a:srcRect/>
          <a:stretch>
            <a:fillRect/>
          </a:stretch>
        </p:blipFill>
        <p:spPr bwMode="auto">
          <a:xfrm rot="5400000">
            <a:off x="3647634" y="4524864"/>
            <a:ext cx="531986" cy="30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173533" y="4246758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Arduino Mega 2560              Front View                 Top View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33"/>
          <a:stretch>
            <a:fillRect/>
          </a:stretch>
        </p:blipFill>
        <p:spPr>
          <a:xfrm>
            <a:off x="4701336" y="4399877"/>
            <a:ext cx="546034" cy="794645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4"/>
          <a:stretch>
            <a:fillRect/>
          </a:stretch>
        </p:blipFill>
        <p:spPr>
          <a:xfrm>
            <a:off x="5384760" y="4418289"/>
            <a:ext cx="864946" cy="693150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5"/>
          <a:stretch>
            <a:fillRect/>
          </a:stretch>
        </p:blipFill>
        <p:spPr>
          <a:xfrm>
            <a:off x="6519351" y="4411053"/>
            <a:ext cx="560240" cy="765466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6"/>
          <a:stretch>
            <a:fillRect/>
          </a:stretch>
        </p:blipFill>
        <p:spPr>
          <a:xfrm>
            <a:off x="7324825" y="4471483"/>
            <a:ext cx="1043359" cy="555026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015" y="1505616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40" y="1047417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886" y="1876343"/>
            <a:ext cx="418165" cy="3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584</Words>
  <Application>Microsoft Office PowerPoint</Application>
  <PresentationFormat>Widescreen</PresentationFormat>
  <Paragraphs>91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53</cp:revision>
  <cp:lastPrinted>2018-06-07T08:21:22Z</cp:lastPrinted>
  <dcterms:created xsi:type="dcterms:W3CDTF">2018-06-07T01:38:05Z</dcterms:created>
  <dcterms:modified xsi:type="dcterms:W3CDTF">2018-06-07T11:18:00Z</dcterms:modified>
</cp:coreProperties>
</file>